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 autoAdjust="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71D-4E31-4D0B-8A30-DF1F64FC3ECB}" type="datetimeFigureOut">
              <a:rPr lang="fr-FR" smtClean="0"/>
              <a:pPr/>
              <a:t>10/08/2016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8BAB6-99EE-442F-A642-F58844D146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Concours couleurs de Bretagne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Jeudi 11 août 2016</a:t>
            </a:r>
            <a:endParaRPr lang="fr-FR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Rumenguy</a:t>
            </a:r>
            <a:endParaRPr lang="fr-FR" dirty="0"/>
          </a:p>
        </p:txBody>
      </p:sp>
      <p:pic>
        <p:nvPicPr>
          <p:cNvPr id="4" name="Espace réservé du contenu 3" descr="IMG_1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Roz</a:t>
            </a:r>
            <a:endParaRPr lang="fr-FR" dirty="0"/>
          </a:p>
        </p:txBody>
      </p:sp>
      <p:pic>
        <p:nvPicPr>
          <p:cNvPr id="4" name="Espace réservé du contenu 3" descr="IMG_1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Roz</a:t>
            </a:r>
            <a:endParaRPr lang="fr-FR" dirty="0"/>
          </a:p>
        </p:txBody>
      </p:sp>
      <p:pic>
        <p:nvPicPr>
          <p:cNvPr id="4" name="Espace réservé du contenu 3" descr="IMG_1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Village du </a:t>
            </a:r>
            <a:r>
              <a:rPr lang="fr-FR" dirty="0" err="1" smtClean="0"/>
              <a:t>Roz</a:t>
            </a:r>
            <a:endParaRPr lang="fr-FR" dirty="0"/>
          </a:p>
        </p:txBody>
      </p:sp>
      <p:pic>
        <p:nvPicPr>
          <p:cNvPr id="4" name="Espace réservé du contenu 3" descr="IMG_1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Village du </a:t>
            </a:r>
            <a:r>
              <a:rPr lang="fr-FR" dirty="0" err="1" smtClean="0"/>
              <a:t>Roz</a:t>
            </a:r>
            <a:endParaRPr lang="fr-FR" dirty="0"/>
          </a:p>
        </p:txBody>
      </p:sp>
      <p:pic>
        <p:nvPicPr>
          <p:cNvPr id="4" name="Espace réservé du contenu 3" descr="IMG_1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Penfoul</a:t>
            </a:r>
            <a:endParaRPr lang="fr-FR" dirty="0"/>
          </a:p>
        </p:txBody>
      </p:sp>
      <p:pic>
        <p:nvPicPr>
          <p:cNvPr id="4" name="Espace réservé du contenu 3" descr="IMG_1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Penfoul</a:t>
            </a:r>
            <a:endParaRPr lang="fr-FR" dirty="0"/>
          </a:p>
        </p:txBody>
      </p:sp>
      <p:pic>
        <p:nvPicPr>
          <p:cNvPr id="4" name="Espace réservé du contenu 3" descr="IMG_1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Moulin mer</a:t>
            </a:r>
            <a:endParaRPr lang="fr-FR" dirty="0"/>
          </a:p>
        </p:txBody>
      </p:sp>
      <p:pic>
        <p:nvPicPr>
          <p:cNvPr id="4" name="Espace réservé du contenu 3" descr="IMG_1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Moulin mer</a:t>
            </a:r>
            <a:endParaRPr lang="fr-FR" dirty="0"/>
          </a:p>
        </p:txBody>
      </p:sp>
      <p:pic>
        <p:nvPicPr>
          <p:cNvPr id="4" name="Espace réservé du contenu 3" descr="IMG_1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Moulin mer</a:t>
            </a:r>
            <a:endParaRPr lang="fr-FR" dirty="0"/>
          </a:p>
        </p:txBody>
      </p:sp>
      <p:pic>
        <p:nvPicPr>
          <p:cNvPr id="4" name="Espace réservé du contenu 3" descr="IMG_1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4" name="Espace réservé du contenu 3" descr="IMG_1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Moulin mer</a:t>
            </a:r>
            <a:endParaRPr lang="fr-FR" dirty="0"/>
          </a:p>
        </p:txBody>
      </p:sp>
      <p:pic>
        <p:nvPicPr>
          <p:cNvPr id="4" name="Espace réservé du contenu 3" descr="IMG_1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97784" y="1970768"/>
            <a:ext cx="5040000" cy="3780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Pors</a:t>
            </a:r>
            <a:r>
              <a:rPr lang="fr-FR" dirty="0" smtClean="0"/>
              <a:t> </a:t>
            </a:r>
            <a:r>
              <a:rPr lang="fr-FR" dirty="0" err="1" smtClean="0"/>
              <a:t>Beac’h</a:t>
            </a:r>
            <a:endParaRPr lang="fr-FR" dirty="0"/>
          </a:p>
        </p:txBody>
      </p:sp>
      <p:pic>
        <p:nvPicPr>
          <p:cNvPr id="4" name="Espace réservé du contenu 3" descr="IMG_1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Pors</a:t>
            </a:r>
            <a:r>
              <a:rPr lang="fr-FR" dirty="0" smtClean="0"/>
              <a:t> </a:t>
            </a:r>
            <a:r>
              <a:rPr lang="fr-FR" dirty="0" err="1" smtClean="0"/>
              <a:t>Beac’h</a:t>
            </a:r>
            <a:endParaRPr lang="fr-FR" dirty="0"/>
          </a:p>
        </p:txBody>
      </p:sp>
      <p:pic>
        <p:nvPicPr>
          <p:cNvPr id="4" name="Espace réservé du contenu 3" descr="IMG_1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Pors</a:t>
            </a:r>
            <a:r>
              <a:rPr lang="fr-FR" dirty="0" smtClean="0"/>
              <a:t> </a:t>
            </a:r>
            <a:r>
              <a:rPr lang="fr-FR" dirty="0" err="1" smtClean="0"/>
              <a:t>Beac’h</a:t>
            </a:r>
            <a:endParaRPr lang="fr-FR" dirty="0"/>
          </a:p>
        </p:txBody>
      </p:sp>
      <p:pic>
        <p:nvPicPr>
          <p:cNvPr id="4" name="Espace réservé du contenu 3" descr="IMG_1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Pors</a:t>
            </a:r>
            <a:r>
              <a:rPr lang="fr-FR" dirty="0" smtClean="0"/>
              <a:t> </a:t>
            </a:r>
            <a:r>
              <a:rPr lang="fr-FR" dirty="0" err="1" smtClean="0"/>
              <a:t>Beac’h</a:t>
            </a:r>
            <a:endParaRPr lang="fr-FR" dirty="0"/>
          </a:p>
        </p:txBody>
      </p:sp>
      <p:pic>
        <p:nvPicPr>
          <p:cNvPr id="4" name="Espace réservé du contenu 3" descr="IMG_1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Pointe du château</a:t>
            </a:r>
            <a:endParaRPr lang="fr-FR" dirty="0"/>
          </a:p>
        </p:txBody>
      </p:sp>
      <p:pic>
        <p:nvPicPr>
          <p:cNvPr id="4" name="Espace réservé du contenu 3" descr="IMG_1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Pointe du château</a:t>
            </a:r>
            <a:endParaRPr lang="fr-FR" dirty="0"/>
          </a:p>
        </p:txBody>
      </p:sp>
      <p:pic>
        <p:nvPicPr>
          <p:cNvPr id="4" name="Espace réservé du contenu 3" descr="IMG_1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Chapelle Saint Jean</a:t>
            </a:r>
            <a:endParaRPr lang="fr-FR" dirty="0"/>
          </a:p>
        </p:txBody>
      </p:sp>
      <p:pic>
        <p:nvPicPr>
          <p:cNvPr id="4" name="Espace réservé du contenu 3" descr="IMG_1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Chapelle Sainte Marguerite</a:t>
            </a:r>
            <a:endParaRPr lang="fr-FR" dirty="0"/>
          </a:p>
        </p:txBody>
      </p:sp>
      <p:pic>
        <p:nvPicPr>
          <p:cNvPr id="4" name="Espace réservé du contenu 3" descr="IMG_1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Anse de </a:t>
            </a:r>
            <a:r>
              <a:rPr lang="fr-FR" dirty="0" err="1" smtClean="0"/>
              <a:t>Kervella</a:t>
            </a:r>
            <a:endParaRPr lang="fr-FR" dirty="0"/>
          </a:p>
        </p:txBody>
      </p:sp>
      <p:pic>
        <p:nvPicPr>
          <p:cNvPr id="4" name="Espace réservé du contenu 3" descr="IMG_1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4" name="Espace réservé du contenu 3" descr="IMG_1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69976" y="1882552"/>
            <a:ext cx="5486400" cy="41148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Anse du </a:t>
            </a:r>
            <a:r>
              <a:rPr lang="fr-FR" dirty="0" err="1" smtClean="0"/>
              <a:t>Rohou</a:t>
            </a:r>
            <a:endParaRPr lang="fr-FR" dirty="0"/>
          </a:p>
        </p:txBody>
      </p:sp>
      <p:pic>
        <p:nvPicPr>
          <p:cNvPr id="4" name="Espace réservé du contenu 3" descr="IMG_1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croix des douze apôtres</a:t>
            </a:r>
            <a:endParaRPr lang="fr-FR" dirty="0"/>
          </a:p>
        </p:txBody>
      </p:sp>
      <p:pic>
        <p:nvPicPr>
          <p:cNvPr id="4" name="Espace réservé du contenu 3" descr="IMG_1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village du </a:t>
            </a:r>
            <a:r>
              <a:rPr lang="fr-FR" dirty="0" err="1" smtClean="0"/>
              <a:t>Rohou</a:t>
            </a:r>
            <a:endParaRPr lang="fr-FR" dirty="0"/>
          </a:p>
        </p:txBody>
      </p:sp>
      <p:pic>
        <p:nvPicPr>
          <p:cNvPr id="4" name="Espace réservé du contenu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village du </a:t>
            </a:r>
            <a:r>
              <a:rPr lang="fr-FR" dirty="0" err="1" smtClean="0"/>
              <a:t>Rohou</a:t>
            </a:r>
            <a:endParaRPr lang="fr-FR" dirty="0"/>
          </a:p>
        </p:txBody>
      </p:sp>
      <p:pic>
        <p:nvPicPr>
          <p:cNvPr id="4" name="Espace réservé du contenu 3" descr="IMG_1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village du </a:t>
            </a:r>
            <a:r>
              <a:rPr lang="fr-FR" dirty="0" err="1" smtClean="0"/>
              <a:t>Rohou</a:t>
            </a:r>
            <a:endParaRPr lang="fr-FR" dirty="0"/>
          </a:p>
        </p:txBody>
      </p:sp>
      <p:pic>
        <p:nvPicPr>
          <p:cNvPr id="4" name="Espace réservé du contenu 3" descr="IMG_1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Rungleo</a:t>
            </a:r>
            <a:endParaRPr lang="fr-FR" dirty="0"/>
          </a:p>
        </p:txBody>
      </p:sp>
      <p:pic>
        <p:nvPicPr>
          <p:cNvPr id="4" name="Espace réservé du contenu 3" descr="IMG_1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Rungleo</a:t>
            </a:r>
            <a:endParaRPr lang="fr-FR" dirty="0"/>
          </a:p>
        </p:txBody>
      </p:sp>
      <p:pic>
        <p:nvPicPr>
          <p:cNvPr id="4" name="Espace réservé du contenu 3" descr="IMG_1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03276" y="1849252"/>
            <a:ext cx="5220000" cy="3915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Rungleo</a:t>
            </a:r>
            <a:endParaRPr lang="fr-FR" dirty="0"/>
          </a:p>
        </p:txBody>
      </p:sp>
      <p:pic>
        <p:nvPicPr>
          <p:cNvPr id="4" name="Espace réservé du contenu 3" descr="IMG_1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Vue de </a:t>
            </a:r>
            <a:r>
              <a:rPr lang="fr-FR" dirty="0" err="1" smtClean="0"/>
              <a:t>Pennaras</a:t>
            </a:r>
            <a:endParaRPr lang="fr-FR" dirty="0"/>
          </a:p>
        </p:txBody>
      </p:sp>
      <p:pic>
        <p:nvPicPr>
          <p:cNvPr id="4" name="Espace réservé du contenu 3" descr="IMG_1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L’anse du Bourg</a:t>
            </a:r>
            <a:endParaRPr lang="fr-FR" dirty="0"/>
          </a:p>
        </p:txBody>
      </p:sp>
      <p:pic>
        <p:nvPicPr>
          <p:cNvPr id="4" name="Espace réservé du contenu 3" descr="IMG_1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6" name="Espace réservé du contenu 5" descr="IMG_1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L’anse du bourg</a:t>
            </a:r>
            <a:endParaRPr lang="fr-FR" dirty="0"/>
          </a:p>
        </p:txBody>
      </p:sp>
      <p:pic>
        <p:nvPicPr>
          <p:cNvPr id="4" name="Espace réservé du contenu 3" descr="IMG_1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L’anse du bourg</a:t>
            </a:r>
            <a:endParaRPr lang="fr-FR" dirty="0"/>
          </a:p>
        </p:txBody>
      </p:sp>
      <p:pic>
        <p:nvPicPr>
          <p:cNvPr id="4" name="Espace réservé du contenu 3" descr="IMG_1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L’anse du bourg</a:t>
            </a:r>
            <a:endParaRPr lang="fr-FR" dirty="0"/>
          </a:p>
        </p:txBody>
      </p:sp>
      <p:pic>
        <p:nvPicPr>
          <p:cNvPr id="4" name="Espace réservé du contenu 3" descr="IMG_1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L’anse du bourg</a:t>
            </a:r>
            <a:endParaRPr lang="fr-FR" dirty="0"/>
          </a:p>
        </p:txBody>
      </p:sp>
      <p:pic>
        <p:nvPicPr>
          <p:cNvPr id="4" name="Espace réservé du contenu 3" descr="IMG_1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Bendy</a:t>
            </a:r>
            <a:endParaRPr lang="fr-FR" dirty="0"/>
          </a:p>
        </p:txBody>
      </p:sp>
      <p:pic>
        <p:nvPicPr>
          <p:cNvPr id="4" name="Espace réservé du contenu 3" descr="IMG_1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Bendy</a:t>
            </a:r>
            <a:endParaRPr lang="fr-FR" dirty="0"/>
          </a:p>
        </p:txBody>
      </p:sp>
      <p:pic>
        <p:nvPicPr>
          <p:cNvPr id="4" name="Espace réservé du contenu 3" descr="IMG_1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Yelen</a:t>
            </a:r>
            <a:r>
              <a:rPr lang="fr-FR" dirty="0" smtClean="0"/>
              <a:t>, la paillotte</a:t>
            </a:r>
            <a:endParaRPr lang="fr-FR" dirty="0"/>
          </a:p>
        </p:txBody>
      </p:sp>
      <p:pic>
        <p:nvPicPr>
          <p:cNvPr id="4" name="Espace réservé du contenu 3" descr="IMG_15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château de </a:t>
            </a:r>
            <a:r>
              <a:rPr lang="fr-FR" dirty="0" err="1" smtClean="0"/>
              <a:t>Rosmorduc</a:t>
            </a:r>
            <a:endParaRPr lang="fr-FR" dirty="0"/>
          </a:p>
        </p:txBody>
      </p:sp>
      <p:pic>
        <p:nvPicPr>
          <p:cNvPr id="4" name="Espace réservé du contenu 3" descr="IMG_1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château de </a:t>
            </a:r>
            <a:r>
              <a:rPr lang="fr-FR" dirty="0" err="1" smtClean="0"/>
              <a:t>Rosmorduc</a:t>
            </a:r>
            <a:endParaRPr lang="fr-FR" dirty="0"/>
          </a:p>
        </p:txBody>
      </p:sp>
      <p:pic>
        <p:nvPicPr>
          <p:cNvPr id="4" name="Espace réservé du contenu 3" descr="IMG_1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4" name="Espace réservé du contenu 3" descr="IMG_1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château de </a:t>
            </a:r>
            <a:r>
              <a:rPr lang="fr-FR" dirty="0" err="1" smtClean="0"/>
              <a:t>Rosmorduc</a:t>
            </a:r>
            <a:endParaRPr lang="fr-FR" dirty="0"/>
          </a:p>
        </p:txBody>
      </p:sp>
      <p:pic>
        <p:nvPicPr>
          <p:cNvPr id="4" name="Espace réservé du contenu 3" descr="IMG_1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château de </a:t>
            </a:r>
            <a:r>
              <a:rPr lang="fr-FR" dirty="0" err="1" smtClean="0"/>
              <a:t>Rosmorduc</a:t>
            </a:r>
            <a:endParaRPr lang="fr-FR" dirty="0"/>
          </a:p>
        </p:txBody>
      </p:sp>
      <p:pic>
        <p:nvPicPr>
          <p:cNvPr id="4" name="Espace réservé du contenu 3" descr="IMG_1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Mengleuz</a:t>
            </a:r>
            <a:endParaRPr lang="fr-FR" dirty="0"/>
          </a:p>
        </p:txBody>
      </p:sp>
      <p:pic>
        <p:nvPicPr>
          <p:cNvPr id="4" name="Espace réservé du contenu 3" descr="IMG_14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Mengleuz</a:t>
            </a:r>
            <a:endParaRPr lang="fr-FR" dirty="0"/>
          </a:p>
        </p:txBody>
      </p:sp>
      <p:pic>
        <p:nvPicPr>
          <p:cNvPr id="4" name="Espace réservé du contenu 3" descr="IMG_14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Mengleuz</a:t>
            </a:r>
            <a:endParaRPr lang="fr-FR" dirty="0"/>
          </a:p>
        </p:txBody>
      </p:sp>
      <p:pic>
        <p:nvPicPr>
          <p:cNvPr id="4" name="Espace réservé du contenu 3" descr="IMG_1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Guernabic</a:t>
            </a:r>
            <a:endParaRPr lang="fr-FR" dirty="0"/>
          </a:p>
        </p:txBody>
      </p:sp>
      <p:pic>
        <p:nvPicPr>
          <p:cNvPr id="4" name="Espace réservé du contenu 3" descr="IMG_1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Route de Saint Jean</a:t>
            </a:r>
            <a:endParaRPr lang="fr-FR" dirty="0"/>
          </a:p>
        </p:txBody>
      </p:sp>
      <p:pic>
        <p:nvPicPr>
          <p:cNvPr id="4" name="Espace réservé du contenu 3" descr="IMG_15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4" name="Espace réservé du contenu 3" descr="IMG_1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 bourg</a:t>
            </a:r>
            <a:endParaRPr lang="fr-FR" dirty="0"/>
          </a:p>
        </p:txBody>
      </p:sp>
      <p:pic>
        <p:nvPicPr>
          <p:cNvPr id="4" name="Espace réservé du contenu 3" descr="logonna-daoulas-9015-6_w1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48000" cy="4536000"/>
          </a:xfrm>
        </p:spPr>
      </p:pic>
    </p:spTree>
  </p:cSld>
  <p:clrMapOvr>
    <a:masterClrMapping/>
  </p:clrMapOvr>
  <p:transition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Rumenguy</a:t>
            </a:r>
            <a:endParaRPr lang="fr-FR" dirty="0"/>
          </a:p>
        </p:txBody>
      </p:sp>
      <p:pic>
        <p:nvPicPr>
          <p:cNvPr id="4" name="Espace réservé du contenu 3" descr="IMG_1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Rumenguy</a:t>
            </a:r>
            <a:endParaRPr lang="fr-FR" dirty="0"/>
          </a:p>
        </p:txBody>
      </p:sp>
      <p:pic>
        <p:nvPicPr>
          <p:cNvPr id="4" name="Espace réservé du contenu 3" descr="IMG_1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advClick="0" advTm="5000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140</Words>
  <Application>Microsoft Office PowerPoint</Application>
  <PresentationFormat>Affichage à l'écran (4:3)</PresentationFormat>
  <Paragraphs>56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Concours couleurs de Bretagne</vt:lpstr>
      <vt:lpstr>Centre bourg</vt:lpstr>
      <vt:lpstr>Centre bourg</vt:lpstr>
      <vt:lpstr>Centre bourg</vt:lpstr>
      <vt:lpstr>Centre bourg</vt:lpstr>
      <vt:lpstr>Centre bourg</vt:lpstr>
      <vt:lpstr>Centre bourg</vt:lpstr>
      <vt:lpstr>Rumenguy</vt:lpstr>
      <vt:lpstr>Rumenguy</vt:lpstr>
      <vt:lpstr>Rumenguy</vt:lpstr>
      <vt:lpstr>Le Roz</vt:lpstr>
      <vt:lpstr>Le Roz</vt:lpstr>
      <vt:lpstr>Village du Roz</vt:lpstr>
      <vt:lpstr>Village du Roz</vt:lpstr>
      <vt:lpstr>Penfoul</vt:lpstr>
      <vt:lpstr>Penfoul</vt:lpstr>
      <vt:lpstr>Moulin mer</vt:lpstr>
      <vt:lpstr>Moulin mer</vt:lpstr>
      <vt:lpstr>Moulin mer</vt:lpstr>
      <vt:lpstr>Moulin mer</vt:lpstr>
      <vt:lpstr>Pors Beac’h</vt:lpstr>
      <vt:lpstr>Pors Beac’h</vt:lpstr>
      <vt:lpstr>Pors Beac’h</vt:lpstr>
      <vt:lpstr>Pors Beac’h</vt:lpstr>
      <vt:lpstr>Pointe du château</vt:lpstr>
      <vt:lpstr>Pointe du château</vt:lpstr>
      <vt:lpstr>Chapelle Saint Jean</vt:lpstr>
      <vt:lpstr>Chapelle Sainte Marguerite</vt:lpstr>
      <vt:lpstr>Anse de Kervella</vt:lpstr>
      <vt:lpstr>Anse du Rohou</vt:lpstr>
      <vt:lpstr>La croix des douze apôtres</vt:lpstr>
      <vt:lpstr>Le village du Rohou</vt:lpstr>
      <vt:lpstr>Le village du Rohou</vt:lpstr>
      <vt:lpstr>Le village du Rohou</vt:lpstr>
      <vt:lpstr>Rungleo</vt:lpstr>
      <vt:lpstr>Rungleo</vt:lpstr>
      <vt:lpstr>Rungleo</vt:lpstr>
      <vt:lpstr>Vue de Pennaras</vt:lpstr>
      <vt:lpstr>L’anse du Bourg</vt:lpstr>
      <vt:lpstr>L’anse du bourg</vt:lpstr>
      <vt:lpstr>L’anse du bourg</vt:lpstr>
      <vt:lpstr>L’anse du bourg</vt:lpstr>
      <vt:lpstr>L’anse du bourg</vt:lpstr>
      <vt:lpstr>Le Bendy</vt:lpstr>
      <vt:lpstr>Le Bendy</vt:lpstr>
      <vt:lpstr>Diapositive 46</vt:lpstr>
      <vt:lpstr>Le Yelen, la paillotte</vt:lpstr>
      <vt:lpstr>Le château de Rosmorduc</vt:lpstr>
      <vt:lpstr>Le château de Rosmorduc</vt:lpstr>
      <vt:lpstr>Le château de Rosmorduc</vt:lpstr>
      <vt:lpstr>Le château de Rosmorduc</vt:lpstr>
      <vt:lpstr>Mengleuz</vt:lpstr>
      <vt:lpstr>Mengleuz</vt:lpstr>
      <vt:lpstr>Mengleuz</vt:lpstr>
      <vt:lpstr>Guernabic</vt:lpstr>
      <vt:lpstr>Route de Saint Jean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Concours couleurs de Bretagne</dc:title>
  <dc:creator>Jean-Luc Muzellec</dc:creator>
  <cp:lastModifiedBy>Jean-Luc Muzellec</cp:lastModifiedBy>
  <cp:revision>11</cp:revision>
  <dcterms:created xsi:type="dcterms:W3CDTF">2016-08-05T22:13:16Z</dcterms:created>
  <dcterms:modified xsi:type="dcterms:W3CDTF">2016-08-10T10:26:20Z</dcterms:modified>
</cp:coreProperties>
</file>